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i="1" dirty="0" smtClean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Actividad vida saludable </a:t>
            </a:r>
            <a:r>
              <a:rPr lang="es-CL" b="1" i="1" dirty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es-CL" b="1" i="1" dirty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s-CL" b="1" i="1" dirty="0" smtClean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cocina nutritiva </a:t>
            </a:r>
            <a:endParaRPr lang="es-CL" b="1" i="1" dirty="0">
              <a:solidFill>
                <a:srgbClr val="FFFF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65" y="2268772"/>
            <a:ext cx="2505075" cy="3086100"/>
          </a:xfrm>
        </p:spPr>
      </p:pic>
    </p:spTree>
    <p:extLst>
      <p:ext uri="{BB962C8B-B14F-4D97-AF65-F5344CB8AC3E}">
        <p14:creationId xmlns:p14="http://schemas.microsoft.com/office/powerpoint/2010/main" val="197427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8" y="502635"/>
            <a:ext cx="2562359" cy="25623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8" y="3647166"/>
            <a:ext cx="2562359" cy="2562359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26391" y="6241124"/>
            <a:ext cx="2228046" cy="314340"/>
          </a:xfrm>
        </p:spPr>
        <p:txBody>
          <a:bodyPr>
            <a:noAutofit/>
          </a:bodyPr>
          <a:lstStyle/>
          <a:p>
            <a:r>
              <a:rPr lang="es-CL" sz="1600" b="1" i="1" dirty="0" smtClean="0">
                <a:solidFill>
                  <a:srgbClr val="FFFF00"/>
                </a:solidFill>
              </a:rPr>
              <a:t>Hermanos </a:t>
            </a:r>
            <a:r>
              <a:rPr lang="es-CL" sz="1600" b="1" i="1" dirty="0" err="1" smtClean="0">
                <a:solidFill>
                  <a:srgbClr val="FFFF00"/>
                </a:solidFill>
              </a:rPr>
              <a:t>pailamilla</a:t>
            </a:r>
            <a:r>
              <a:rPr lang="es-CL" sz="1600" b="1" i="1" dirty="0" smtClean="0">
                <a:solidFill>
                  <a:srgbClr val="FFFF00"/>
                </a:solidFill>
              </a:rPr>
              <a:t> </a:t>
            </a:r>
            <a:endParaRPr lang="es-CL" sz="1600" b="1" i="1" dirty="0">
              <a:solidFill>
                <a:srgbClr val="FFFF00"/>
              </a:solidFill>
            </a:endParaRPr>
          </a:p>
        </p:txBody>
      </p:sp>
      <p:sp>
        <p:nvSpPr>
          <p:cNvPr id="9" name="Título 5"/>
          <p:cNvSpPr txBox="1">
            <a:spLocks/>
          </p:cNvSpPr>
          <p:nvPr/>
        </p:nvSpPr>
        <p:spPr>
          <a:xfrm>
            <a:off x="9042043" y="3064994"/>
            <a:ext cx="2216240" cy="3765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b="1" i="1" dirty="0" smtClean="0">
                <a:solidFill>
                  <a:srgbClr val="FFFF00"/>
                </a:solidFill>
              </a:rPr>
              <a:t>Daniela silva</a:t>
            </a:r>
            <a:endParaRPr lang="es-CL" b="1" i="1" dirty="0">
              <a:solidFill>
                <a:srgbClr val="FFFF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161" y="502635"/>
            <a:ext cx="2654122" cy="251334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161" y="3647166"/>
            <a:ext cx="2896672" cy="2429682"/>
          </a:xfrm>
          <a:prstGeom prst="rect">
            <a:avLst/>
          </a:prstGeom>
        </p:spPr>
      </p:pic>
      <p:sp>
        <p:nvSpPr>
          <p:cNvPr id="12" name="Título 5"/>
          <p:cNvSpPr txBox="1">
            <a:spLocks/>
          </p:cNvSpPr>
          <p:nvPr/>
        </p:nvSpPr>
        <p:spPr>
          <a:xfrm>
            <a:off x="8944377" y="6163911"/>
            <a:ext cx="2216240" cy="3765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b="1" i="1" dirty="0" smtClean="0">
                <a:solidFill>
                  <a:srgbClr val="FFFF00"/>
                </a:solidFill>
              </a:rPr>
              <a:t>Ignacio </a:t>
            </a:r>
            <a:r>
              <a:rPr lang="es-CL" b="1" i="1" dirty="0" err="1" smtClean="0">
                <a:solidFill>
                  <a:srgbClr val="FFFF00"/>
                </a:solidFill>
              </a:rPr>
              <a:t>santillan</a:t>
            </a:r>
            <a:endParaRPr lang="es-CL" b="1" i="1" dirty="0">
              <a:solidFill>
                <a:srgbClr val="FFFF00"/>
              </a:solidFill>
            </a:endParaRPr>
          </a:p>
        </p:txBody>
      </p:sp>
      <p:sp>
        <p:nvSpPr>
          <p:cNvPr id="13" name="Título 5"/>
          <p:cNvSpPr txBox="1">
            <a:spLocks/>
          </p:cNvSpPr>
          <p:nvPr/>
        </p:nvSpPr>
        <p:spPr>
          <a:xfrm>
            <a:off x="4807708" y="6312734"/>
            <a:ext cx="2216240" cy="3765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b="1" i="1" dirty="0" smtClean="0">
                <a:solidFill>
                  <a:srgbClr val="FFFF00"/>
                </a:solidFill>
              </a:rPr>
              <a:t>Hermanas morales  </a:t>
            </a:r>
            <a:endParaRPr lang="es-CL" b="1" i="1" dirty="0">
              <a:solidFill>
                <a:srgbClr val="FFFF0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51" y="3647166"/>
            <a:ext cx="2678447" cy="267844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51" y="502635"/>
            <a:ext cx="2801155" cy="2562359"/>
          </a:xfrm>
          <a:prstGeom prst="rect">
            <a:avLst/>
          </a:prstGeom>
        </p:spPr>
      </p:pic>
      <p:sp>
        <p:nvSpPr>
          <p:cNvPr id="16" name="Título 5"/>
          <p:cNvSpPr txBox="1">
            <a:spLocks/>
          </p:cNvSpPr>
          <p:nvPr/>
        </p:nvSpPr>
        <p:spPr>
          <a:xfrm>
            <a:off x="4746354" y="3064994"/>
            <a:ext cx="2216240" cy="3765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b="1" i="1" dirty="0" smtClean="0">
                <a:solidFill>
                  <a:srgbClr val="FFFF00"/>
                </a:solidFill>
              </a:rPr>
              <a:t>Hermanos muñoz</a:t>
            </a:r>
            <a:endParaRPr lang="es-CL" b="1" i="1" dirty="0">
              <a:solidFill>
                <a:srgbClr val="FFFF00"/>
              </a:solidFill>
            </a:endParaRPr>
          </a:p>
        </p:txBody>
      </p:sp>
      <p:sp>
        <p:nvSpPr>
          <p:cNvPr id="17" name="Título 5"/>
          <p:cNvSpPr txBox="1">
            <a:spLocks/>
          </p:cNvSpPr>
          <p:nvPr/>
        </p:nvSpPr>
        <p:spPr>
          <a:xfrm>
            <a:off x="838197" y="3064994"/>
            <a:ext cx="2216240" cy="3765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b="1" i="1" dirty="0" err="1" smtClean="0">
                <a:solidFill>
                  <a:srgbClr val="FFFF00"/>
                </a:solidFill>
              </a:rPr>
              <a:t>Isabella</a:t>
            </a:r>
            <a:r>
              <a:rPr lang="es-CL" b="1" i="1" dirty="0" smtClean="0">
                <a:solidFill>
                  <a:srgbClr val="FFFF00"/>
                </a:solidFill>
              </a:rPr>
              <a:t> Valenzuela </a:t>
            </a:r>
            <a:endParaRPr lang="es-CL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18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/>
          <p:cNvSpPr txBox="1">
            <a:spLocks/>
          </p:cNvSpPr>
          <p:nvPr/>
        </p:nvSpPr>
        <p:spPr>
          <a:xfrm>
            <a:off x="5045804" y="1025063"/>
            <a:ext cx="2269395" cy="3765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sz="2000" b="1" i="1" dirty="0" smtClean="0">
                <a:solidFill>
                  <a:srgbClr val="FFFF00"/>
                </a:solidFill>
              </a:rPr>
              <a:t>Facundo Ramirez</a:t>
            </a:r>
            <a:endParaRPr lang="es-CL" sz="2000" b="1" i="1" dirty="0">
              <a:solidFill>
                <a:srgbClr val="FFFF00"/>
              </a:solidFill>
            </a:endParaRPr>
          </a:p>
        </p:txBody>
      </p:sp>
      <p:sp>
        <p:nvSpPr>
          <p:cNvPr id="5" name="Título 5"/>
          <p:cNvSpPr txBox="1">
            <a:spLocks/>
          </p:cNvSpPr>
          <p:nvPr/>
        </p:nvSpPr>
        <p:spPr>
          <a:xfrm>
            <a:off x="844937" y="6260623"/>
            <a:ext cx="2216240" cy="3765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b="1" i="1" dirty="0" smtClean="0">
                <a:solidFill>
                  <a:srgbClr val="FFFF00"/>
                </a:solidFill>
              </a:rPr>
              <a:t>hakinm Valenzuela </a:t>
            </a:r>
            <a:endParaRPr lang="es-CL" b="1" i="1" dirty="0">
              <a:solidFill>
                <a:srgbClr val="FFFF00"/>
              </a:solidFill>
            </a:endParaRPr>
          </a:p>
        </p:txBody>
      </p:sp>
      <p:sp>
        <p:nvSpPr>
          <p:cNvPr id="8" name="Título 5"/>
          <p:cNvSpPr txBox="1">
            <a:spLocks/>
          </p:cNvSpPr>
          <p:nvPr/>
        </p:nvSpPr>
        <p:spPr>
          <a:xfrm>
            <a:off x="8964770" y="3465372"/>
            <a:ext cx="2216240" cy="3765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b="1" i="1" dirty="0" smtClean="0">
                <a:solidFill>
                  <a:srgbClr val="FFFF00"/>
                </a:solidFill>
              </a:rPr>
              <a:t>Florencia Troncoso</a:t>
            </a:r>
            <a:endParaRPr lang="es-CL" b="1" i="1" dirty="0">
              <a:solidFill>
                <a:srgbClr val="FFFF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69" y="2929646"/>
            <a:ext cx="3330977" cy="333097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93" y="394357"/>
            <a:ext cx="2939125" cy="293912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57" y="1401651"/>
            <a:ext cx="3788535" cy="378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0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5"/>
          <p:cNvSpPr txBox="1">
            <a:spLocks/>
          </p:cNvSpPr>
          <p:nvPr/>
        </p:nvSpPr>
        <p:spPr>
          <a:xfrm>
            <a:off x="7109435" y="2414309"/>
            <a:ext cx="2216240" cy="3765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b="1" i="1" dirty="0" smtClean="0">
                <a:solidFill>
                  <a:srgbClr val="FFFF00"/>
                </a:solidFill>
              </a:rPr>
              <a:t>Agustín </a:t>
            </a:r>
            <a:r>
              <a:rPr lang="es-CL" b="1" i="1" dirty="0" err="1" smtClean="0">
                <a:solidFill>
                  <a:srgbClr val="FFFF00"/>
                </a:solidFill>
              </a:rPr>
              <a:t>collao</a:t>
            </a:r>
            <a:endParaRPr lang="es-CL" b="1" i="1" dirty="0">
              <a:solidFill>
                <a:srgbClr val="FFFF00"/>
              </a:solidFill>
            </a:endParaRPr>
          </a:p>
        </p:txBody>
      </p:sp>
      <p:sp>
        <p:nvSpPr>
          <p:cNvPr id="11" name="Título 5"/>
          <p:cNvSpPr txBox="1">
            <a:spLocks/>
          </p:cNvSpPr>
          <p:nvPr/>
        </p:nvSpPr>
        <p:spPr>
          <a:xfrm>
            <a:off x="3892608" y="4261283"/>
            <a:ext cx="2216240" cy="4245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b="1" i="1" dirty="0" smtClean="0">
                <a:solidFill>
                  <a:srgbClr val="FFFF00"/>
                </a:solidFill>
              </a:rPr>
              <a:t>Hermanos rivera </a:t>
            </a:r>
            <a:endParaRPr lang="es-CL" b="1" i="1" dirty="0">
              <a:solidFill>
                <a:srgbClr val="FFFF0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657" y="217131"/>
            <a:ext cx="2547005" cy="339600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001" y="3780782"/>
            <a:ext cx="2999349" cy="299934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4" y="3500658"/>
            <a:ext cx="3170849" cy="327947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70" y="217131"/>
            <a:ext cx="3250843" cy="3054103"/>
          </a:xfrm>
          <a:prstGeom prst="rect">
            <a:avLst/>
          </a:prstGeom>
        </p:spPr>
      </p:pic>
      <p:sp>
        <p:nvSpPr>
          <p:cNvPr id="17" name="Título 5"/>
          <p:cNvSpPr txBox="1">
            <a:spLocks/>
          </p:cNvSpPr>
          <p:nvPr/>
        </p:nvSpPr>
        <p:spPr>
          <a:xfrm>
            <a:off x="5609761" y="5838630"/>
            <a:ext cx="2216240" cy="4245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b="1" i="1" dirty="0" smtClean="0">
                <a:solidFill>
                  <a:srgbClr val="FFFF00"/>
                </a:solidFill>
              </a:rPr>
              <a:t>Cristóbal huerta </a:t>
            </a:r>
            <a:endParaRPr lang="es-CL" b="1" i="1" dirty="0">
              <a:solidFill>
                <a:srgbClr val="FFFF00"/>
              </a:solidFill>
            </a:endParaRPr>
          </a:p>
        </p:txBody>
      </p:sp>
      <p:sp>
        <p:nvSpPr>
          <p:cNvPr id="18" name="Título 5"/>
          <p:cNvSpPr txBox="1">
            <a:spLocks/>
          </p:cNvSpPr>
          <p:nvPr/>
        </p:nvSpPr>
        <p:spPr>
          <a:xfrm>
            <a:off x="3504413" y="788962"/>
            <a:ext cx="2216240" cy="4245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sz="2400" b="1" i="1" dirty="0" smtClean="0">
                <a:solidFill>
                  <a:srgbClr val="FFFF00"/>
                </a:solidFill>
              </a:rPr>
              <a:t>Julieta Gaete </a:t>
            </a:r>
            <a:endParaRPr lang="es-CL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8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/>
          <p:cNvSpPr txBox="1">
            <a:spLocks/>
          </p:cNvSpPr>
          <p:nvPr/>
        </p:nvSpPr>
        <p:spPr>
          <a:xfrm>
            <a:off x="1066774" y="5157989"/>
            <a:ext cx="2216240" cy="4245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b="1" i="1" dirty="0" smtClean="0">
                <a:solidFill>
                  <a:srgbClr val="FFFF00"/>
                </a:solidFill>
              </a:rPr>
              <a:t>Constanza flores </a:t>
            </a:r>
            <a:endParaRPr lang="es-CL" b="1" i="1" dirty="0">
              <a:solidFill>
                <a:srgbClr val="FFFF00"/>
              </a:solidFill>
            </a:endParaRPr>
          </a:p>
        </p:txBody>
      </p:sp>
      <p:sp>
        <p:nvSpPr>
          <p:cNvPr id="5" name="Título 5"/>
          <p:cNvSpPr txBox="1">
            <a:spLocks/>
          </p:cNvSpPr>
          <p:nvPr/>
        </p:nvSpPr>
        <p:spPr>
          <a:xfrm>
            <a:off x="4584879" y="6128197"/>
            <a:ext cx="2675019" cy="4245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CL" b="1" i="1" dirty="0" smtClean="0">
                <a:solidFill>
                  <a:srgbClr val="FFFF00"/>
                </a:solidFill>
              </a:rPr>
              <a:t>Profesora Natalia silva </a:t>
            </a:r>
            <a:endParaRPr lang="es-CL" b="1" i="1" dirty="0">
              <a:solidFill>
                <a:srgbClr val="FFFF00"/>
              </a:solidFill>
            </a:endParaRPr>
          </a:p>
        </p:txBody>
      </p:sp>
      <p:sp>
        <p:nvSpPr>
          <p:cNvPr id="6" name="Título 5"/>
          <p:cNvSpPr txBox="1">
            <a:spLocks/>
          </p:cNvSpPr>
          <p:nvPr/>
        </p:nvSpPr>
        <p:spPr>
          <a:xfrm>
            <a:off x="8744729" y="5467289"/>
            <a:ext cx="2216240" cy="4245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b="1" i="1" dirty="0" smtClean="0">
                <a:solidFill>
                  <a:srgbClr val="FFFF00"/>
                </a:solidFill>
              </a:rPr>
              <a:t>Orlando duran</a:t>
            </a:r>
            <a:endParaRPr lang="es-CL" b="1" i="1" dirty="0">
              <a:solidFill>
                <a:srgbClr val="FFFF0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40" y="1167683"/>
            <a:ext cx="3990306" cy="39903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" y="1167682"/>
            <a:ext cx="3267963" cy="385722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045" y="369192"/>
            <a:ext cx="3101653" cy="545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1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238</TotalTime>
  <Words>36</Words>
  <Application>Microsoft Office PowerPoint</Application>
  <PresentationFormat>Panorámica</PresentationFormat>
  <Paragraphs>17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 Unicode MS</vt:lpstr>
      <vt:lpstr>Arial</vt:lpstr>
      <vt:lpstr>Calibri</vt:lpstr>
      <vt:lpstr>Calibri Light</vt:lpstr>
      <vt:lpstr>Celestial</vt:lpstr>
      <vt:lpstr>Actividad vida saludable  cocina nutritiva </vt:lpstr>
      <vt:lpstr>Hermanos pailamilla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 vida saludable  cocina nutritiva</dc:title>
  <dc:creator>Jose Ramirez</dc:creator>
  <cp:lastModifiedBy>Jose Ramirez</cp:lastModifiedBy>
  <cp:revision>10</cp:revision>
  <dcterms:created xsi:type="dcterms:W3CDTF">2021-05-26T22:59:46Z</dcterms:created>
  <dcterms:modified xsi:type="dcterms:W3CDTF">2021-05-27T03:02:59Z</dcterms:modified>
</cp:coreProperties>
</file>