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286423" y="181732"/>
            <a:ext cx="10710977" cy="2367175"/>
          </a:xfrm>
        </p:spPr>
        <p:txBody>
          <a:bodyPr/>
          <a:lstStyle/>
          <a:p>
            <a:pPr algn="ctr"/>
            <a:r>
              <a:rPr lang="es-CL" smtClean="0"/>
              <a:t>Actividades </a:t>
            </a:r>
            <a:r>
              <a:rPr lang="es-CL" smtClean="0"/>
              <a:t>día </a:t>
            </a:r>
            <a:r>
              <a:rPr lang="es-CL" dirty="0" smtClean="0"/>
              <a:t>del alumno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2108789" y="3216956"/>
            <a:ext cx="6489753" cy="534186"/>
          </a:xfrm>
        </p:spPr>
        <p:txBody>
          <a:bodyPr/>
          <a:lstStyle/>
          <a:p>
            <a:r>
              <a:rPr lang="es-CL" dirty="0" smtClean="0"/>
              <a:t>Realizado en clases de educación física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5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815">
            <a:off x="638988" y="695458"/>
            <a:ext cx="4668592" cy="46685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512">
            <a:off x="6408327" y="944407"/>
            <a:ext cx="4170694" cy="41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560">
            <a:off x="667501" y="667500"/>
            <a:ext cx="4436771" cy="44367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203">
            <a:off x="5913441" y="613783"/>
            <a:ext cx="4544203" cy="45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7947">
            <a:off x="966988" y="773606"/>
            <a:ext cx="4372377" cy="43723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94" y="329484"/>
            <a:ext cx="4789868" cy="47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 rot="21420000">
            <a:off x="350287" y="984627"/>
            <a:ext cx="9755187" cy="2766528"/>
          </a:xfrm>
        </p:spPr>
        <p:txBody>
          <a:bodyPr/>
          <a:lstStyle/>
          <a:p>
            <a:r>
              <a:rPr lang="es-CL" dirty="0" smtClean="0"/>
              <a:t>Dibujos del día del alumno pre básica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383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 rot="20803167">
            <a:off x="701532" y="281707"/>
            <a:ext cx="9693177" cy="5478266"/>
            <a:chOff x="212135" y="320344"/>
            <a:chExt cx="9693177" cy="5478266"/>
          </a:xfrm>
        </p:grpSpPr>
        <p:grpSp>
          <p:nvGrpSpPr>
            <p:cNvPr id="8" name="Grupo 7"/>
            <p:cNvGrpSpPr/>
            <p:nvPr/>
          </p:nvGrpSpPr>
          <p:grpSpPr>
            <a:xfrm>
              <a:off x="212135" y="347730"/>
              <a:ext cx="3873864" cy="5301318"/>
              <a:chOff x="289408" y="-12879"/>
              <a:chExt cx="3873864" cy="5301318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408" y="1286309"/>
                <a:ext cx="1376067" cy="1834756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77636" y="-301106"/>
                <a:ext cx="1729365" cy="2305820"/>
              </a:xfrm>
              <a:prstGeom prst="rect">
                <a:avLst/>
              </a:prstGeom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4569" y="1607868"/>
                <a:ext cx="2618703" cy="1964027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408" y="3015675"/>
                <a:ext cx="1704573" cy="2272764"/>
              </a:xfrm>
              <a:prstGeom prst="rect">
                <a:avLst/>
              </a:prstGeom>
            </p:spPr>
          </p:pic>
        </p:grp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33950" y="3521809"/>
              <a:ext cx="1903450" cy="2537934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956" y="347730"/>
              <a:ext cx="3239750" cy="1729366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999" y="2077096"/>
              <a:ext cx="3155450" cy="196476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505" y="4041858"/>
              <a:ext cx="2993010" cy="175675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706" y="320344"/>
              <a:ext cx="2497797" cy="187334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99" y="2193739"/>
              <a:ext cx="2464157" cy="184811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320952" y="4031150"/>
              <a:ext cx="2584360" cy="176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32</TotalTime>
  <Words>17</Words>
  <Application>Microsoft Office PowerPoint</Application>
  <PresentationFormat>Panorámica</PresentationFormat>
  <Paragraphs>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Impact</vt:lpstr>
      <vt:lpstr>Evento principal</vt:lpstr>
      <vt:lpstr>Actividades día del alumno</vt:lpstr>
      <vt:lpstr>Presentación de PowerPoint</vt:lpstr>
      <vt:lpstr>Presentación de PowerPoint</vt:lpstr>
      <vt:lpstr>Presentación de PowerPoint</vt:lpstr>
      <vt:lpstr>Dibujos del día del alumno pre básica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Actividades dia del alumno</dc:title>
  <dc:creator>Jose Ramirez</dc:creator>
  <cp:lastModifiedBy>Jose Ramirez</cp:lastModifiedBy>
  <cp:revision>6</cp:revision>
  <dcterms:created xsi:type="dcterms:W3CDTF">2021-05-14T22:33:08Z</dcterms:created>
  <dcterms:modified xsi:type="dcterms:W3CDTF">2021-05-14T23:07:02Z</dcterms:modified>
</cp:coreProperties>
</file>