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2" r:id="rId7"/>
    <p:sldId id="267" r:id="rId8"/>
    <p:sldId id="279" r:id="rId9"/>
  </p:sldIdLst>
  <p:sldSz cx="9144000" cy="5143500" type="screen16x9"/>
  <p:notesSz cx="6858000" cy="9144000"/>
  <p:embeddedFontLst>
    <p:embeddedFont>
      <p:font typeface="Merriweather" charset="0"/>
      <p:regular r:id="rId11"/>
      <p:bold r:id="rId12"/>
      <p:italic r:id="rId13"/>
      <p:boldItalic r:id="rId14"/>
    </p:embeddedFont>
    <p:embeddedFont>
      <p:font typeface="Kalam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F7F2C1-912C-4EAC-BE0B-8278B9654FC3}">
  <a:tblStyle styleId="{9AF7F2C1-912C-4EAC-BE0B-8278B9654F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452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</a:t>
            </a:r>
            <a:r>
              <a:rPr lang="en" dirty="0" smtClean="0"/>
              <a:t>ia mundial del medio ambiente. </a:t>
            </a:r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6300192" y="3651870"/>
            <a:ext cx="2473754" cy="690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75AF77"/>
              </a:buClr>
              <a:buSzPts val="2000"/>
            </a:pPr>
            <a:r>
              <a:rPr lang="es-ES" sz="3600" dirty="0" smtClean="0">
                <a:solidFill>
                  <a:srgbClr val="75AF77"/>
                </a:solidFill>
                <a:latin typeface="Merriweather"/>
                <a:sym typeface="Merriweather"/>
              </a:rPr>
              <a:t>5 de junio </a:t>
            </a:r>
            <a:endParaRPr lang="es-ES" sz="3600" dirty="0">
              <a:solidFill>
                <a:srgbClr val="75AF77"/>
              </a:solidFill>
              <a:latin typeface="Merriweather"/>
              <a:sym typeface="Merriweather"/>
            </a:endParaRPr>
          </a:p>
        </p:txBody>
      </p:sp>
      <p:pic>
        <p:nvPicPr>
          <p:cNvPr id="1027" name="Picture 3" descr="C:\Users\Alumno 19\Desktop\Copia  de ignaci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9" b="100000" l="0" r="98932">
                        <a14:foregroundMark x1="58719" y1="65272" x2="43416" y2="67782"/>
                        <a14:foregroundMark x1="48399" y1="56904" x2="48754" y2="1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60" y="0"/>
            <a:ext cx="1439648" cy="1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067944" y="51470"/>
            <a:ext cx="446449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¿Que es el medio ambiente?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139952" y="1275606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dirty="0" smtClean="0"/>
              <a:t>Es un sistema formado por elementos naturales y artificiales  que están interrelacionados  y que son modificados por la acción humana .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dirty="0" smtClean="0"/>
              <a:t>Es  el entorno donde vivimos cada ser vivo.</a:t>
            </a:r>
            <a:r>
              <a:rPr lang="es-E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¿Cómo</a:t>
            </a:r>
            <a:r>
              <a:rPr lang="en" dirty="0" smtClean="0"/>
              <a:t> te vincularas con el medio ambiente este 5 de junio? </a:t>
            </a:r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4 Rectángulo"/>
          <p:cNvSpPr/>
          <p:nvPr/>
        </p:nvSpPr>
        <p:spPr>
          <a:xfrm>
            <a:off x="2987824" y="1112065"/>
            <a:ext cx="48245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El Día Mundial del Medio Ambiente tiene como objetivo inspirar a más personas para que adopten un compromiso real, tácito y efectivo por el medio ambiente, por la naturaleza, por el desarrollo sostenible, y por cierto, por el cuidado de nuestro Planeta</a:t>
            </a:r>
          </a:p>
          <a:p>
            <a:endParaRPr lang="es-ES" sz="1600" dirty="0"/>
          </a:p>
          <a:p>
            <a:r>
              <a:rPr lang="es-ES" sz="1600" dirty="0"/>
              <a:t>Desde que esta jornada comenzara a celebrarse en 1972, los ciudadanos de todo el planeta han organizado miles de eventos relacionados: desde campañas de limpieza de vecindarios a acciones que hacen frente a los delitos contra la fauna y flora silvestres, o actividades de reforestación.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>
                <a:solidFill>
                  <a:schemeClr val="accent1"/>
                </a:solidFill>
              </a:rPr>
              <a:t>C</a:t>
            </a:r>
            <a:r>
              <a:rPr lang="en" sz="4000" dirty="0" smtClean="0">
                <a:solidFill>
                  <a:schemeClr val="accent1"/>
                </a:solidFill>
              </a:rPr>
              <a:t>uidados para el medio ambiente.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294967295"/>
          </p:nvPr>
        </p:nvSpPr>
        <p:spPr>
          <a:xfrm>
            <a:off x="4499992" y="1491630"/>
            <a:ext cx="48358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dirty="0"/>
              <a:t>Separa la basura. ...</a:t>
            </a:r>
          </a:p>
          <a:p>
            <a:r>
              <a:rPr lang="es-ES" dirty="0"/>
              <a:t>Usa productos que puedan reutilizarse. ...</a:t>
            </a:r>
          </a:p>
          <a:p>
            <a:r>
              <a:rPr lang="es-ES" dirty="0"/>
              <a:t>Apaga las luces. ...</a:t>
            </a:r>
          </a:p>
          <a:p>
            <a:r>
              <a:rPr lang="es-ES" dirty="0"/>
              <a:t>Consume frutas y verduras ecológicas. ...</a:t>
            </a:r>
          </a:p>
          <a:p>
            <a:r>
              <a:rPr lang="es-ES" dirty="0"/>
              <a:t>Evita dejar los aparatos enchufados. ...</a:t>
            </a:r>
          </a:p>
          <a:p>
            <a:r>
              <a:rPr lang="es-ES" dirty="0"/>
              <a:t>Cierra los grifos correctamente. </a:t>
            </a:r>
            <a:r>
              <a:rPr lang="es-ES" dirty="0" smtClean="0"/>
              <a:t>...</a:t>
            </a:r>
            <a:endParaRPr lang="es-ES" dirty="0"/>
          </a:p>
          <a:p>
            <a:r>
              <a:rPr lang="es-ES" dirty="0"/>
              <a:t>Muévete </a:t>
            </a:r>
            <a:r>
              <a:rPr lang="es-ES" b="1" dirty="0"/>
              <a:t>en</a:t>
            </a:r>
            <a:r>
              <a:rPr lang="es-ES" dirty="0"/>
              <a:t> transporte público.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563888" y="123478"/>
            <a:ext cx="5508104" cy="39501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  NUESTRA CASA.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        La tierra cual inquieta</a:t>
            </a:r>
            <a:r>
              <a:rPr lang="es-ES" sz="2000" dirty="0"/>
              <a:t> p</a:t>
            </a:r>
            <a:r>
              <a:rPr lang="es-ES" sz="2000" dirty="0" smtClean="0"/>
              <a:t>or el cielo anda girando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Junto a su amiga, la luna,</a:t>
            </a:r>
            <a:r>
              <a:rPr lang="es-ES" sz="2000" dirty="0"/>
              <a:t> </a:t>
            </a:r>
            <a:r>
              <a:rPr lang="es-ES" sz="2000" dirty="0" smtClean="0"/>
              <a:t>v</a:t>
            </a:r>
            <a:r>
              <a:rPr lang="es-ES" sz="2000" dirty="0" smtClean="0"/>
              <a:t>ienen y se van charlando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Ella es nuestra única casa t</a:t>
            </a:r>
            <a:r>
              <a:rPr lang="es-ES" sz="2000" dirty="0" smtClean="0"/>
              <a:t>iene millones de años y en un tiempo fue habitada por enormes dinosaurios.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Hoy la habitamos nosotros y la estamos ensuciando parece que poco a poco se nos ha ido enfermando, por eso hoy les pido.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Basta de contaminar,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Para que en nuestro planeta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Se pueda vivir en paz….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ES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2648999" y="142240"/>
            <a:ext cx="6480720" cy="13332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smtClean="0">
                <a:solidFill>
                  <a:schemeClr val="accent1"/>
                </a:solidFill>
              </a:rPr>
              <a:t>En familia cuidemos nuestro medio ambiente.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473" y1="3505" x2="9916" y2="60619"/>
                        <a14:foregroundMark x1="15612" y1="37732" x2="6751" y2="36082"/>
                        <a14:foregroundMark x1="31435" y1="35464" x2="28270" y2="36082"/>
                        <a14:foregroundMark x1="33544" y1="69072" x2="29114" y2="59794"/>
                        <a14:foregroundMark x1="48945" y1="47216" x2="42616" y2="67629"/>
                        <a14:foregroundMark x1="40084" y1="75052" x2="44937" y2="90722"/>
                        <a14:foregroundMark x1="12025" y1="89897" x2="52532" y2="90103"/>
                        <a14:foregroundMark x1="6751" y1="89485" x2="12236" y2="87423"/>
                        <a14:foregroundMark x1="5485" y1="86804" x2="2110" y2="93196"/>
                        <a14:foregroundMark x1="2532" y1="92371" x2="67089" y2="96082"/>
                        <a14:foregroundMark x1="73207" y1="94021" x2="91139" y2="82474"/>
                        <a14:foregroundMark x1="95570" y1="85773" x2="81224" y2="94845"/>
                        <a14:foregroundMark x1="80380" y1="84536" x2="74895" y2="73196"/>
                        <a14:foregroundMark x1="70253" y1="73196" x2="52532" y2="75052"/>
                        <a14:foregroundMark x1="66034" y1="61649" x2="59705" y2="55876"/>
                        <a14:foregroundMark x1="72996" y1="74021" x2="71519" y2="84948"/>
                        <a14:foregroundMark x1="88819" y1="42268" x2="97468" y2="39794"/>
                        <a14:foregroundMark x1="97468" y1="38969" x2="92194" y2="30928"/>
                        <a14:foregroundMark x1="84177" y1="29278" x2="85232" y2="10515"/>
                        <a14:foregroundMark x1="87764" y1="8454" x2="91983" y2="12577"/>
                        <a14:foregroundMark x1="92194" y1="78763" x2="92194" y2="70309"/>
                        <a14:foregroundMark x1="74684" y1="45979" x2="72363" y2="41649"/>
                        <a14:foregroundMark x1="32068" y1="58969" x2="32700" y2="37113"/>
                        <a14:foregroundMark x1="28270" y1="31546" x2="23418" y2="22062"/>
                        <a14:foregroundMark x1="14979" y1="21031" x2="7806" y2="29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38503"/>
            <a:ext cx="4371760" cy="393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/>
              <a:t>Regla de las tres R </a:t>
            </a:r>
            <a:endParaRPr sz="3200" b="1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3" name="Google Shape;133;p23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135" name="Google Shape;135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7" name="Google Shape;137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RECICLA</a:t>
              </a:r>
              <a:r>
                <a:rPr lang="en" sz="1000" dirty="0" smtClean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endParaRPr sz="10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38" name="Google Shape;138;p23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139" name="Google Shape;139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 smtClean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REDUCE</a:t>
              </a:r>
              <a:endParaRPr sz="2000" b="1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4281379" y="2685749"/>
            <a:ext cx="2686026" cy="1661717"/>
            <a:chOff x="2149241" y="2227250"/>
            <a:chExt cx="3045726" cy="1884247"/>
          </a:xfrm>
        </p:grpSpPr>
        <p:sp>
          <p:nvSpPr>
            <p:cNvPr id="143" name="Google Shape;143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5" name="Google Shape;145;p23"/>
            <p:cNvSpPr txBox="1"/>
            <p:nvPr/>
          </p:nvSpPr>
          <p:spPr>
            <a:xfrm rot="3725110" flipH="1">
              <a:off x="2784751" y="2887822"/>
              <a:ext cx="1884247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 smtClean="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REUTILIZA</a:t>
              </a:r>
              <a:endParaRPr sz="2000" b="1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3635896" y="843558"/>
            <a:ext cx="5688632" cy="32403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smtClean="0"/>
              <a:t>EN NUESTRAS MANOS ESTA CUIDAR NUESTRA CASA, NUESTRO PLANETA. </a:t>
            </a:r>
            <a:endParaRPr sz="40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319</Words>
  <Application>Microsoft Office PowerPoint</Application>
  <PresentationFormat>Presentación en pantalla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Merriweather</vt:lpstr>
      <vt:lpstr>Kalam</vt:lpstr>
      <vt:lpstr>Woodville template</vt:lpstr>
      <vt:lpstr>Dia mundial del medio ambiente. </vt:lpstr>
      <vt:lpstr>¿Que es el medio ambiente?</vt:lpstr>
      <vt:lpstr>¿Cómo te vincularas con el medio ambiente este 5 de junio? </vt:lpstr>
      <vt:lpstr>Cuidados para el medio ambiente.</vt:lpstr>
      <vt:lpstr>Presentación de PowerPoint</vt:lpstr>
      <vt:lpstr>En familia cuidemos nuestro medio ambiente.</vt:lpstr>
      <vt:lpstr>Regla de las tres R </vt:lpstr>
      <vt:lpstr>EN NUESTRAS MANOS ESTA CUIDAR NUESTRA CASA, NUESTRO PLANETA.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mundial del medio ambiente.</dc:title>
  <dc:creator>Alumno 19</dc:creator>
  <cp:lastModifiedBy>Alumno 19</cp:lastModifiedBy>
  <cp:revision>5</cp:revision>
  <dcterms:modified xsi:type="dcterms:W3CDTF">2021-05-31T20:50:40Z</dcterms:modified>
</cp:coreProperties>
</file>