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D3C-86D4-4980-A70A-23869E459F69}" type="datetimeFigureOut">
              <a:rPr lang="es-CL" smtClean="0"/>
              <a:t>15-09-2021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A07C-BE7C-4243-9AAE-8A9DB0E338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692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D3C-86D4-4980-A70A-23869E459F69}" type="datetimeFigureOut">
              <a:rPr lang="es-CL" smtClean="0"/>
              <a:t>15-09-2021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A07C-BE7C-4243-9AAE-8A9DB0E338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401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D3C-86D4-4980-A70A-23869E459F69}" type="datetimeFigureOut">
              <a:rPr lang="es-CL" smtClean="0"/>
              <a:t>15-09-2021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A07C-BE7C-4243-9AAE-8A9DB0E338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997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D3C-86D4-4980-A70A-23869E459F69}" type="datetimeFigureOut">
              <a:rPr lang="es-CL" smtClean="0"/>
              <a:t>15-09-2021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A07C-BE7C-4243-9AAE-8A9DB0E338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761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D3C-86D4-4980-A70A-23869E459F69}" type="datetimeFigureOut">
              <a:rPr lang="es-CL" smtClean="0"/>
              <a:t>15-09-2021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A07C-BE7C-4243-9AAE-8A9DB0E338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596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D3C-86D4-4980-A70A-23869E459F69}" type="datetimeFigureOut">
              <a:rPr lang="es-CL" smtClean="0"/>
              <a:t>15-09-2021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A07C-BE7C-4243-9AAE-8A9DB0E338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138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D3C-86D4-4980-A70A-23869E459F69}" type="datetimeFigureOut">
              <a:rPr lang="es-CL" smtClean="0"/>
              <a:t>15-09-2021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A07C-BE7C-4243-9AAE-8A9DB0E338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16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D3C-86D4-4980-A70A-23869E459F69}" type="datetimeFigureOut">
              <a:rPr lang="es-CL" smtClean="0"/>
              <a:t>15-09-2021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A07C-BE7C-4243-9AAE-8A9DB0E338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085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D3C-86D4-4980-A70A-23869E459F69}" type="datetimeFigureOut">
              <a:rPr lang="es-CL" smtClean="0"/>
              <a:t>15-09-2021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A07C-BE7C-4243-9AAE-8A9DB0E338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948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D3C-86D4-4980-A70A-23869E459F69}" type="datetimeFigureOut">
              <a:rPr lang="es-CL" smtClean="0"/>
              <a:t>15-09-2021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A07C-BE7C-4243-9AAE-8A9DB0E338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870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8D3C-86D4-4980-A70A-23869E459F69}" type="datetimeFigureOut">
              <a:rPr lang="es-CL" smtClean="0"/>
              <a:t>15-09-2021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6A07C-BE7C-4243-9AAE-8A9DB0E338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44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D8D3C-86D4-4980-A70A-23869E459F69}" type="datetimeFigureOut">
              <a:rPr lang="es-CL" smtClean="0"/>
              <a:t>15-09-2021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6A07C-BE7C-4243-9AAE-8A9DB0E338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888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4.jpg" /><Relationship Id="rId2" Type="http://schemas.microsoft.com/office/2007/relationships/media" Target="../media/media1.mp3" /><Relationship Id="rId1" Type="http://schemas.openxmlformats.org/officeDocument/2006/relationships/audio" Target="NULL" TargetMode="External" /><Relationship Id="rId6" Type="http://schemas.openxmlformats.org/officeDocument/2006/relationships/image" Target="../media/image3.png" /><Relationship Id="rId5" Type="http://schemas.openxmlformats.org/officeDocument/2006/relationships/image" Target="../media/image2.jpg" /><Relationship Id="rId4" Type="http://schemas.openxmlformats.org/officeDocument/2006/relationships/image" Target="../media/image1.jp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14690" y="0"/>
            <a:ext cx="69349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anose="030303020407070D0804" pitchFamily="66" charset="0"/>
              </a:rPr>
              <a:t>Felices fiestas patrias</a:t>
            </a:r>
            <a:endParaRPr lang="es-E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Edwardian Script ITC" panose="030303020407070D0804" pitchFamily="66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2920486" y="1433324"/>
            <a:ext cx="6629115" cy="4411375"/>
            <a:chOff x="2920486" y="1433324"/>
            <a:chExt cx="6629115" cy="441137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486" y="1433324"/>
              <a:ext cx="6629115" cy="4411375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032" y="2417254"/>
              <a:ext cx="3258021" cy="2443516"/>
            </a:xfrm>
            <a:prstGeom prst="rect">
              <a:avLst/>
            </a:prstGeom>
          </p:spPr>
        </p:pic>
      </p:grpSp>
      <p:sp>
        <p:nvSpPr>
          <p:cNvPr id="4" name="Rectángulo 3"/>
          <p:cNvSpPr/>
          <p:nvPr/>
        </p:nvSpPr>
        <p:spPr>
          <a:xfrm>
            <a:off x="4972707" y="1168444"/>
            <a:ext cx="2218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Edwardian Script ITC" panose="030303020407070D0804" pitchFamily="66" charset="0"/>
              </a:rPr>
              <a:t>Les desea </a:t>
            </a:r>
            <a:endParaRPr lang="es-ES" sz="5400" b="1" cap="none" spc="0" dirty="0">
              <a:ln w="95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66655" y="5278582"/>
            <a:ext cx="5763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Cuidarse es tarea de todos!!</a:t>
            </a:r>
          </a:p>
          <a:p>
            <a:pPr algn="ctr"/>
            <a:endParaRPr lang="es-CL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4"/>
          <a:stretch/>
        </p:blipFill>
        <p:spPr>
          <a:xfrm>
            <a:off x="853561" y="4402282"/>
            <a:ext cx="2066925" cy="20123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4"/>
          <a:stretch/>
        </p:blipFill>
        <p:spPr>
          <a:xfrm>
            <a:off x="9168222" y="4402282"/>
            <a:ext cx="2066925" cy="2012373"/>
          </a:xfrm>
          <a:prstGeom prst="rect">
            <a:avLst/>
          </a:prstGeom>
        </p:spPr>
      </p:pic>
      <p:pic>
        <p:nvPicPr>
          <p:cNvPr id="6" name="cueca-chilena-la-consentid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7152"/>
                  <p14:fade in="1000" out="1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22173" y="265699"/>
            <a:ext cx="62801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Por que se celebra el </a:t>
            </a:r>
          </a:p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18 de septiembre?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52400" y="2313709"/>
            <a:ext cx="116932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Porque en esa misma fecha en 1810 se creó la primera junta de Gobierno, hecho que dio  paso a  la independencia para chile.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Por ese motivo septiembre es el mes de la Chilenidad. La costumbre es adornar con los colores nacionales blanco, rojo y azul y colgar la bandera de Chile fuera de las casas.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También se llevan a cabo fondas y ramadas, donde se puede encontrar diversas tradiciones chilenas como bailes, comidas y juegos típicos.</a:t>
            </a:r>
          </a:p>
          <a:p>
            <a:pPr>
              <a:lnSpc>
                <a:spcPct val="150000"/>
              </a:lnSpc>
            </a:pP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Este año por la pandemia que estamos viviendo las fondas y ramadas no van a ser el centro de entretención de muchos, pero esto hará una unión familiar para poder estar todos juntos en sus casas.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3" y="426538"/>
            <a:ext cx="2152885" cy="14326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60" y="426537"/>
            <a:ext cx="2152885" cy="14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4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0868" y="382632"/>
            <a:ext cx="1117953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Porqué es Feriado el 19 de septiembre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3809998" y="1563569"/>
            <a:ext cx="4641273" cy="1219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 de las Glorias del Ejército.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69815" y="3040376"/>
            <a:ext cx="10321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1915, bajo el mandato de Ramón Barros Luco, se declaró el 19 de septiembre como el día de la celebración de todas las glorias del Ejército.</a:t>
            </a:r>
          </a:p>
          <a:p>
            <a:pPr>
              <a:lnSpc>
                <a:spcPct val="150000"/>
              </a:lnSpc>
            </a:pPr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Desde entonces, la parada militar se ha realizado cada año (excepto en 1973 y en 2020, cuando fue suspendida).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187" y="4788043"/>
            <a:ext cx="2860754" cy="19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0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208</Words>
  <Application>Microsoft Office PowerPoint</Application>
  <PresentationFormat>Panorámica</PresentationFormat>
  <Paragraphs>13</Paragraphs>
  <Slides>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betzabeccs@gmail.com</cp:lastModifiedBy>
  <cp:revision>19</cp:revision>
  <dcterms:created xsi:type="dcterms:W3CDTF">2021-09-01T18:11:04Z</dcterms:created>
  <dcterms:modified xsi:type="dcterms:W3CDTF">2021-09-15T17:31:01Z</dcterms:modified>
</cp:coreProperties>
</file>